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7" r:id="rId3"/>
    <p:sldId id="265" r:id="rId4"/>
    <p:sldId id="275" r:id="rId5"/>
    <p:sldId id="278" r:id="rId6"/>
    <p:sldId id="276" r:id="rId7"/>
    <p:sldId id="268" r:id="rId8"/>
    <p:sldId id="277" r:id="rId9"/>
    <p:sldId id="272" r:id="rId10"/>
    <p:sldId id="269" r:id="rId11"/>
    <p:sldId id="273" r:id="rId12"/>
    <p:sldId id="266" r:id="rId13"/>
    <p:sldId id="280" r:id="rId14"/>
    <p:sldId id="274" r:id="rId15"/>
    <p:sldId id="279" r:id="rId16"/>
    <p:sldId id="267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7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B1D1CE"/>
    <a:srgbClr val="D58584"/>
    <a:srgbClr val="658762"/>
    <a:srgbClr val="F6BBBF"/>
    <a:srgbClr val="E1F2EA"/>
    <a:srgbClr val="F86B74"/>
    <a:srgbClr val="43435B"/>
    <a:srgbClr val="E5DBD2"/>
    <a:srgbClr val="948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4660"/>
  </p:normalViewPr>
  <p:slideViewPr>
    <p:cSldViewPr>
      <p:cViewPr varScale="1">
        <p:scale>
          <a:sx n="77" d="100"/>
          <a:sy n="77" d="100"/>
        </p:scale>
        <p:origin x="366" y="7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1257909"/>
            <a:ext cx="9156700" cy="560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8" descr="본문흰색"/>
          <p:cNvPicPr>
            <a:picLocks noChangeAspect="1" noChangeArrowheads="1"/>
          </p:cNvPicPr>
          <p:nvPr userDrawn="1"/>
        </p:nvPicPr>
        <p:blipFill>
          <a:blip r:embed="rId3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214611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1678596"/>
            <a:ext cx="91567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3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214611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1843696"/>
            <a:ext cx="9156700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본문흰색"/>
          <p:cNvPicPr>
            <a:picLocks noChangeAspect="1" noChangeArrowheads="1"/>
          </p:cNvPicPr>
          <p:nvPr userDrawn="1"/>
        </p:nvPicPr>
        <p:blipFill>
          <a:blip r:embed="rId3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214611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0" y="0"/>
            <a:ext cx="7655927" cy="853434"/>
            <a:chOff x="-6" y="1"/>
            <a:chExt cx="7655927" cy="853434"/>
          </a:xfrm>
        </p:grpSpPr>
        <p:grpSp>
          <p:nvGrpSpPr>
            <p:cNvPr id="12" name="그룹 11"/>
            <p:cNvGrpSpPr/>
            <p:nvPr userDrawn="1"/>
          </p:nvGrpSpPr>
          <p:grpSpPr>
            <a:xfrm>
              <a:off x="-6" y="789029"/>
              <a:ext cx="7655927" cy="64406"/>
              <a:chOff x="-531229" y="695924"/>
              <a:chExt cx="7655927" cy="174931"/>
            </a:xfrm>
          </p:grpSpPr>
          <p:sp>
            <p:nvSpPr>
              <p:cNvPr id="17" name="직사각형 16"/>
              <p:cNvSpPr/>
              <p:nvPr userDrawn="1"/>
            </p:nvSpPr>
            <p:spPr>
              <a:xfrm flipH="1" flipV="1">
                <a:off x="-531229" y="695924"/>
                <a:ext cx="7408278" cy="1749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pc="-50">
                  <a:latin typeface="+mn-ea"/>
                </a:endParaRPr>
              </a:p>
            </p:txBody>
          </p:sp>
          <p:sp>
            <p:nvSpPr>
              <p:cNvPr id="18" name="평행 사변형 17"/>
              <p:cNvSpPr/>
              <p:nvPr userDrawn="1"/>
            </p:nvSpPr>
            <p:spPr>
              <a:xfrm flipH="1" flipV="1">
                <a:off x="6591299" y="695927"/>
                <a:ext cx="533399" cy="174928"/>
              </a:xfrm>
              <a:prstGeom prst="parallelogram">
                <a:avLst>
                  <a:gd name="adj" fmla="val 9034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pc="-50">
                  <a:latin typeface="+mn-ea"/>
                </a:endParaRPr>
              </a:p>
            </p:txBody>
          </p:sp>
        </p:grpSp>
        <p:grpSp>
          <p:nvGrpSpPr>
            <p:cNvPr id="13" name="그룹 12"/>
            <p:cNvGrpSpPr/>
            <p:nvPr userDrawn="1"/>
          </p:nvGrpSpPr>
          <p:grpSpPr>
            <a:xfrm>
              <a:off x="-5" y="1"/>
              <a:ext cx="594713" cy="426720"/>
              <a:chOff x="-6" y="348343"/>
              <a:chExt cx="696689" cy="499889"/>
            </a:xfrm>
          </p:grpSpPr>
          <p:sp>
            <p:nvSpPr>
              <p:cNvPr id="14" name="자유형 13"/>
              <p:cNvSpPr/>
              <p:nvPr userDrawn="1"/>
            </p:nvSpPr>
            <p:spPr>
              <a:xfrm flipH="1" flipV="1">
                <a:off x="-3" y="369932"/>
                <a:ext cx="316113" cy="316295"/>
              </a:xfrm>
              <a:custGeom>
                <a:avLst/>
                <a:gdLst>
                  <a:gd name="connsiteX0" fmla="*/ 0 w 737146"/>
                  <a:gd name="connsiteY0" fmla="*/ 0 h 326288"/>
                  <a:gd name="connsiteX1" fmla="*/ 459873 w 737146"/>
                  <a:gd name="connsiteY1" fmla="*/ 0 h 326288"/>
                  <a:gd name="connsiteX2" fmla="*/ 737146 w 737146"/>
                  <a:gd name="connsiteY2" fmla="*/ 0 h 326288"/>
                  <a:gd name="connsiteX3" fmla="*/ 522938 w 737146"/>
                  <a:gd name="connsiteY3" fmla="*/ 326288 h 326288"/>
                  <a:gd name="connsiteX4" fmla="*/ 261388 w 737146"/>
                  <a:gd name="connsiteY4" fmla="*/ 163094 h 32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146" h="326288">
                    <a:moveTo>
                      <a:pt x="0" y="0"/>
                    </a:moveTo>
                    <a:lnTo>
                      <a:pt x="459873" y="0"/>
                    </a:lnTo>
                    <a:lnTo>
                      <a:pt x="737146" y="0"/>
                    </a:lnTo>
                    <a:lnTo>
                      <a:pt x="522938" y="326288"/>
                    </a:lnTo>
                    <a:lnTo>
                      <a:pt x="261388" y="163094"/>
                    </a:lnTo>
                    <a:close/>
                  </a:path>
                </a:pathLst>
              </a:custGeom>
              <a:solidFill>
                <a:srgbClr val="7BC4B7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pc="-50">
                  <a:latin typeface="+mn-ea"/>
                </a:endParaRPr>
              </a:p>
            </p:txBody>
          </p:sp>
          <p:sp>
            <p:nvSpPr>
              <p:cNvPr id="15" name="자유형 14"/>
              <p:cNvSpPr/>
              <p:nvPr userDrawn="1"/>
            </p:nvSpPr>
            <p:spPr>
              <a:xfrm flipH="1" flipV="1">
                <a:off x="-6" y="348343"/>
                <a:ext cx="696689" cy="461554"/>
              </a:xfrm>
              <a:custGeom>
                <a:avLst/>
                <a:gdLst>
                  <a:gd name="connsiteX0" fmla="*/ 1148855 w 1624615"/>
                  <a:gd name="connsiteY0" fmla="*/ 422745 h 1234744"/>
                  <a:gd name="connsiteX1" fmla="*/ 1410405 w 1624615"/>
                  <a:gd name="connsiteY1" fmla="*/ 585939 h 1234744"/>
                  <a:gd name="connsiteX2" fmla="*/ 1624613 w 1624615"/>
                  <a:gd name="connsiteY2" fmla="*/ 719595 h 1234744"/>
                  <a:gd name="connsiteX3" fmla="*/ 1624613 w 1624615"/>
                  <a:gd name="connsiteY3" fmla="*/ 1234743 h 1234744"/>
                  <a:gd name="connsiteX4" fmla="*/ 1624615 w 1624615"/>
                  <a:gd name="connsiteY4" fmla="*/ 1234743 h 1234744"/>
                  <a:gd name="connsiteX5" fmla="*/ 1624615 w 1624615"/>
                  <a:gd name="connsiteY5" fmla="*/ 1234744 h 1234744"/>
                  <a:gd name="connsiteX6" fmla="*/ 0 w 1624615"/>
                  <a:gd name="connsiteY6" fmla="*/ 1234744 h 1234744"/>
                  <a:gd name="connsiteX7" fmla="*/ 1 w 1624615"/>
                  <a:gd name="connsiteY7" fmla="*/ 1234743 h 1234744"/>
                  <a:gd name="connsiteX8" fmla="*/ 160652 w 1624615"/>
                  <a:gd name="connsiteY8" fmla="*/ 1234743 h 1234744"/>
                  <a:gd name="connsiteX9" fmla="*/ 1026989 w 1624615"/>
                  <a:gd name="connsiteY9" fmla="*/ 522881 h 1234744"/>
                  <a:gd name="connsiteX10" fmla="*/ 471328 w 1624615"/>
                  <a:gd name="connsiteY10" fmla="*/ 0 h 1234744"/>
                  <a:gd name="connsiteX11" fmla="*/ 887464 w 1624615"/>
                  <a:gd name="connsiteY11" fmla="*/ 259649 h 1234744"/>
                  <a:gd name="connsiteX12" fmla="*/ 696359 w 1624615"/>
                  <a:gd name="connsiteY12" fmla="*/ 259649 h 1234744"/>
                  <a:gd name="connsiteX13" fmla="*/ 696361 w 1624615"/>
                  <a:gd name="connsiteY13" fmla="*/ 259650 h 1234744"/>
                  <a:gd name="connsiteX14" fmla="*/ 696362 w 1624615"/>
                  <a:gd name="connsiteY14" fmla="*/ 259650 h 1234744"/>
                  <a:gd name="connsiteX15" fmla="*/ 887467 w 1624615"/>
                  <a:gd name="connsiteY15" fmla="*/ 259650 h 1234744"/>
                  <a:gd name="connsiteX16" fmla="*/ 1148855 w 1624615"/>
                  <a:gd name="connsiteY16" fmla="*/ 422744 h 1234744"/>
                  <a:gd name="connsiteX17" fmla="*/ 1026989 w 1624615"/>
                  <a:gd name="connsiteY17" fmla="*/ 522880 h 1234744"/>
                  <a:gd name="connsiteX18" fmla="*/ 160652 w 1624615"/>
                  <a:gd name="connsiteY18" fmla="*/ 1234742 h 1234744"/>
                  <a:gd name="connsiteX19" fmla="*/ 1 w 1624615"/>
                  <a:gd name="connsiteY19" fmla="*/ 1234742 h 1234744"/>
                  <a:gd name="connsiteX20" fmla="*/ 372214 w 1624615"/>
                  <a:gd name="connsiteY20" fmla="*/ 259650 h 1234744"/>
                  <a:gd name="connsiteX21" fmla="*/ 372215 w 1624615"/>
                  <a:gd name="connsiteY21" fmla="*/ 259650 h 123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24615" h="1234744">
                    <a:moveTo>
                      <a:pt x="1148855" y="422745"/>
                    </a:moveTo>
                    <a:lnTo>
                      <a:pt x="1410405" y="585939"/>
                    </a:lnTo>
                    <a:lnTo>
                      <a:pt x="1624613" y="719595"/>
                    </a:lnTo>
                    <a:lnTo>
                      <a:pt x="1624613" y="1234743"/>
                    </a:lnTo>
                    <a:lnTo>
                      <a:pt x="1624615" y="1234743"/>
                    </a:lnTo>
                    <a:lnTo>
                      <a:pt x="1624615" y="1234744"/>
                    </a:lnTo>
                    <a:lnTo>
                      <a:pt x="0" y="1234744"/>
                    </a:lnTo>
                    <a:lnTo>
                      <a:pt x="1" y="1234743"/>
                    </a:lnTo>
                    <a:lnTo>
                      <a:pt x="160652" y="1234743"/>
                    </a:lnTo>
                    <a:lnTo>
                      <a:pt x="1026989" y="522881"/>
                    </a:lnTo>
                    <a:close/>
                    <a:moveTo>
                      <a:pt x="471328" y="0"/>
                    </a:moveTo>
                    <a:lnTo>
                      <a:pt x="887464" y="259649"/>
                    </a:lnTo>
                    <a:lnTo>
                      <a:pt x="696359" y="259649"/>
                    </a:lnTo>
                    <a:lnTo>
                      <a:pt x="696361" y="259650"/>
                    </a:lnTo>
                    <a:lnTo>
                      <a:pt x="696362" y="259650"/>
                    </a:lnTo>
                    <a:lnTo>
                      <a:pt x="887467" y="259650"/>
                    </a:lnTo>
                    <a:lnTo>
                      <a:pt x="1148855" y="422744"/>
                    </a:lnTo>
                    <a:lnTo>
                      <a:pt x="1026989" y="522880"/>
                    </a:lnTo>
                    <a:lnTo>
                      <a:pt x="160652" y="1234742"/>
                    </a:lnTo>
                    <a:lnTo>
                      <a:pt x="1" y="1234742"/>
                    </a:lnTo>
                    <a:lnTo>
                      <a:pt x="372214" y="259650"/>
                    </a:lnTo>
                    <a:lnTo>
                      <a:pt x="372215" y="259650"/>
                    </a:lnTo>
                    <a:close/>
                  </a:path>
                </a:pathLst>
              </a:custGeom>
              <a:pattFill prst="wdUpDiag">
                <a:fgClr>
                  <a:srgbClr val="977399"/>
                </a:fgClr>
                <a:bgClr>
                  <a:srgbClr val="BFA8C0"/>
                </a:bgClr>
              </a:patt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pc="-50">
                  <a:latin typeface="+mn-ea"/>
                </a:endParaRPr>
              </a:p>
            </p:txBody>
          </p:sp>
          <p:sp>
            <p:nvSpPr>
              <p:cNvPr id="16" name="자유형 15"/>
              <p:cNvSpPr/>
              <p:nvPr userDrawn="1"/>
            </p:nvSpPr>
            <p:spPr>
              <a:xfrm flipH="1" flipV="1">
                <a:off x="-2" y="686229"/>
                <a:ext cx="118903" cy="162003"/>
              </a:xfrm>
              <a:custGeom>
                <a:avLst/>
                <a:gdLst>
                  <a:gd name="connsiteX0" fmla="*/ 277271 w 277271"/>
                  <a:gd name="connsiteY0" fmla="*/ 0 h 227831"/>
                  <a:gd name="connsiteX1" fmla="*/ 277271 w 277271"/>
                  <a:gd name="connsiteY1" fmla="*/ 227831 h 227831"/>
                  <a:gd name="connsiteX2" fmla="*/ 0 w 277271"/>
                  <a:gd name="connsiteY2" fmla="*/ 227831 h 227831"/>
                  <a:gd name="connsiteX3" fmla="*/ 277271 w 277271"/>
                  <a:gd name="connsiteY3" fmla="*/ 0 h 22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271" h="227831">
                    <a:moveTo>
                      <a:pt x="277271" y="0"/>
                    </a:moveTo>
                    <a:lnTo>
                      <a:pt x="277271" y="227831"/>
                    </a:lnTo>
                    <a:lnTo>
                      <a:pt x="0" y="227831"/>
                    </a:lnTo>
                    <a:lnTo>
                      <a:pt x="277271" y="0"/>
                    </a:lnTo>
                    <a:close/>
                  </a:path>
                </a:pathLst>
              </a:custGeom>
              <a:solidFill>
                <a:srgbClr val="4072A5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pc="-50">
                  <a:latin typeface="+mn-ea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-4154" y="1983396"/>
            <a:ext cx="9156986" cy="488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 descr="본문흰색"/>
          <p:cNvPicPr>
            <a:picLocks noChangeAspect="1" noChangeArrowheads="1"/>
          </p:cNvPicPr>
          <p:nvPr userDrawn="1"/>
        </p:nvPicPr>
        <p:blipFill>
          <a:blip r:embed="rId3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214611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6.png"/><Relationship Id="rId5" Type="http://schemas.openxmlformats.org/officeDocument/2006/relationships/hyperlink" Target="&#12613;.mov" TargetMode="Externa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80943" y="1483198"/>
            <a:ext cx="6848583" cy="151090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6000" b="1" spc="-50" dirty="0">
                <a:blipFill dpi="0" rotWithShape="1">
                  <a:blip r:embed="rId2">
                    <a:extLst/>
                  </a:blip>
                  <a:srcRect/>
                  <a:tile tx="0" ty="0" sx="20000" sy="20000" flip="none" algn="tl"/>
                </a:blipFill>
                <a:latin typeface="+mn-ea"/>
              </a:rPr>
              <a:t>CHAP</a:t>
            </a:r>
          </a:p>
          <a:p>
            <a:r>
              <a:rPr lang="en-US" altLang="ko-KR" sz="40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Online Coding Education</a:t>
            </a:r>
            <a:endParaRPr lang="ko-KR" altLang="en-US" sz="40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8676" y="3121224"/>
            <a:ext cx="1069944" cy="307776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400" spc="-5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2017. 12. 18</a:t>
            </a:r>
            <a:endParaRPr lang="ko-KR" altLang="en-US" sz="1400" spc="-5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14BF16-FC40-4D42-AEAD-8978DBE64221}"/>
              </a:ext>
            </a:extLst>
          </p:cNvPr>
          <p:cNvSpPr/>
          <p:nvPr/>
        </p:nvSpPr>
        <p:spPr>
          <a:xfrm>
            <a:off x="143508" y="6201308"/>
            <a:ext cx="1069944" cy="5040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666DB-BA47-4CA7-AC57-5F2346B28349}"/>
              </a:ext>
            </a:extLst>
          </p:cNvPr>
          <p:cNvSpPr txBox="1"/>
          <p:nvPr/>
        </p:nvSpPr>
        <p:spPr>
          <a:xfrm>
            <a:off x="4860032" y="3537012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2016003272 </a:t>
            </a:r>
            <a:r>
              <a:rPr lang="ko-KR" altLang="en-US" dirty="0"/>
              <a:t>권승주</a:t>
            </a:r>
            <a:endParaRPr lang="en-US" altLang="ko-KR" dirty="0"/>
          </a:p>
          <a:p>
            <a:r>
              <a:rPr lang="en-US" altLang="ko-KR" dirty="0"/>
              <a:t>2016003436 </a:t>
            </a:r>
            <a:r>
              <a:rPr lang="ko-KR" altLang="en-US" dirty="0"/>
              <a:t>김지원</a:t>
            </a:r>
            <a:endParaRPr lang="en-US" altLang="ko-KR" dirty="0"/>
          </a:p>
          <a:p>
            <a:r>
              <a:rPr lang="en-US" altLang="ko-KR" dirty="0"/>
              <a:t>2016003736</a:t>
            </a:r>
            <a:r>
              <a:rPr lang="ko-KR" altLang="en-US" dirty="0"/>
              <a:t> 이민수</a:t>
            </a:r>
            <a:endParaRPr lang="en-US" altLang="ko-KR" dirty="0"/>
          </a:p>
          <a:p>
            <a:r>
              <a:rPr lang="en-US" altLang="ko-KR" dirty="0"/>
              <a:t>2016003790</a:t>
            </a:r>
            <a:r>
              <a:rPr lang="ko-KR" altLang="en-US" dirty="0"/>
              <a:t> </a:t>
            </a:r>
            <a:r>
              <a:rPr lang="ko-KR" altLang="en-US" dirty="0" err="1"/>
              <a:t>이정음</a:t>
            </a:r>
            <a:endParaRPr lang="en-US" altLang="ko-KR" dirty="0"/>
          </a:p>
          <a:p>
            <a:r>
              <a:rPr lang="en-US" altLang="ko-KR"/>
              <a:t>2016004011</a:t>
            </a:r>
            <a:r>
              <a:rPr lang="ko-KR" altLang="en-US"/>
              <a:t> </a:t>
            </a:r>
            <a:r>
              <a:rPr lang="ko-KR" altLang="en-US" dirty="0" err="1"/>
              <a:t>황세현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99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rontend에 대한 이미지 검색결과">
            <a:extLst>
              <a:ext uri="{FF2B5EF4-FFF2-40B4-BE49-F238E27FC236}">
                <a16:creationId xmlns:a16="http://schemas.microsoft.com/office/drawing/2014/main" id="{B5FF8491-5842-4DA4-BE60-A53B8F2D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saturation sat="93000"/>
                    </a14:imgEffect>
                    <a14:imgEffect>
                      <a14:brightnessContrast bright="23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758"/>
            <a:ext cx="9144000" cy="4240490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sx="1000" sy="1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107504" y="-135396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4"/>
                  <a:srcRect/>
                  <a:tile tx="0" ty="0" sx="20000" sy="20000" flip="none" algn="tl"/>
                </a:blipFill>
                <a:latin typeface="+mn-ea"/>
              </a:rPr>
              <a:t>Technology </a:t>
            </a:r>
            <a:r>
              <a:rPr lang="ko-KR" altLang="en-US" sz="4500" b="1" spc="-50" dirty="0">
                <a:blipFill dpi="0" rotWithShape="1">
                  <a:blip r:embed="rId4"/>
                  <a:srcRect/>
                  <a:tile tx="0" ty="0" sx="20000" sy="20000" flip="none" algn="tl"/>
                </a:blipFill>
                <a:latin typeface="+mn-ea"/>
              </a:rPr>
              <a:t>①</a:t>
            </a:r>
            <a:endParaRPr lang="en-US" altLang="ko-KR" sz="4500" b="1" spc="-50" dirty="0">
              <a:blipFill dpi="0" rotWithShape="1">
                <a:blip r:embed="rId4"/>
                <a:srcRect/>
                <a:tile tx="0" ty="0" sx="20000" sy="20000" flip="none" algn="tl"/>
              </a:blip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4B219-581D-45EB-9BD8-49BBC0AACD35}"/>
              </a:ext>
            </a:extLst>
          </p:cNvPr>
          <p:cNvSpPr txBox="1"/>
          <p:nvPr/>
        </p:nvSpPr>
        <p:spPr>
          <a:xfrm>
            <a:off x="845586" y="1420758"/>
            <a:ext cx="7452828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70C0"/>
                </a:solidFill>
              </a:rPr>
              <a:t>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/>
              <a:t>Html5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/>
              <a:t>Css3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 err="1"/>
              <a:t>jquery</a:t>
            </a:r>
            <a:r>
              <a:rPr lang="en-US" altLang="ko-KR" sz="3500" dirty="0"/>
              <a:t> - MIT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/>
              <a:t>AngularJS - MIT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/>
              <a:t>responsiveslides.js - MIT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500" dirty="0"/>
              <a:t>material-icons - Apache 2.0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6159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63388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Technology </a:t>
            </a:r>
            <a:r>
              <a:rPr lang="ko-KR" altLang="en-US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②</a:t>
            </a:r>
            <a:endParaRPr lang="en-US" altLang="ko-KR" sz="4500" b="1" spc="-5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30360-FE88-46A5-AC6D-DA5C553104D8}"/>
              </a:ext>
            </a:extLst>
          </p:cNvPr>
          <p:cNvSpPr txBox="1"/>
          <p:nvPr/>
        </p:nvSpPr>
        <p:spPr>
          <a:xfrm>
            <a:off x="1223628" y="1988840"/>
            <a:ext cx="7452828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70C0"/>
                </a:solidFill>
              </a:rPr>
              <a:t>Back-End</a:t>
            </a:r>
            <a:endParaRPr lang="en-US" altLang="ko-KR" sz="4000" dirty="0"/>
          </a:p>
          <a:p>
            <a:r>
              <a:rPr lang="en-US" altLang="ko-KR" sz="3500" dirty="0" err="1"/>
              <a:t>Php</a:t>
            </a:r>
            <a:endParaRPr lang="en-US" altLang="ko-KR" sz="3500" dirty="0"/>
          </a:p>
          <a:p>
            <a:r>
              <a:rPr lang="en-US" altLang="ko-KR" sz="3500" dirty="0" err="1"/>
              <a:t>Mysql</a:t>
            </a:r>
            <a:endParaRPr lang="en-US" altLang="ko-KR" sz="3500" dirty="0"/>
          </a:p>
          <a:p>
            <a:r>
              <a:rPr lang="en-US" altLang="ko-KR" sz="3500" dirty="0"/>
              <a:t>Node.js  </a:t>
            </a:r>
          </a:p>
          <a:p>
            <a:r>
              <a:rPr lang="en-US" altLang="ko-KR" sz="3500" dirty="0"/>
              <a:t>Laravel - MIT license</a:t>
            </a:r>
          </a:p>
          <a:p>
            <a:endParaRPr lang="ko-KR" altLang="en-US" dirty="0"/>
          </a:p>
        </p:txBody>
      </p:sp>
      <p:pic>
        <p:nvPicPr>
          <p:cNvPr id="2056" name="Picture 8" descr="backend에 대한 이미지 검색결과">
            <a:extLst>
              <a:ext uri="{FF2B5EF4-FFF2-40B4-BE49-F238E27FC236}">
                <a16:creationId xmlns:a16="http://schemas.microsoft.com/office/drawing/2014/main" id="{F8CA693F-DEC1-4818-8174-71709E01C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864" y="1016732"/>
            <a:ext cx="3331257" cy="33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9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3542750" y="3140850"/>
            <a:ext cx="2602402" cy="2682292"/>
            <a:chOff x="1333416" y="3304706"/>
            <a:chExt cx="1576252" cy="1650983"/>
          </a:xfrm>
        </p:grpSpPr>
        <p:grpSp>
          <p:nvGrpSpPr>
            <p:cNvPr id="38" name="그룹 37"/>
            <p:cNvGrpSpPr/>
            <p:nvPr/>
          </p:nvGrpSpPr>
          <p:grpSpPr>
            <a:xfrm>
              <a:off x="1333480" y="3304706"/>
              <a:ext cx="1576124" cy="1650983"/>
              <a:chOff x="1334548" y="3308862"/>
              <a:chExt cx="1576124" cy="1650983"/>
            </a:xfrm>
          </p:grpSpPr>
          <p:sp>
            <p:nvSpPr>
              <p:cNvPr id="35" name="타원 34"/>
              <p:cNvSpPr/>
              <p:nvPr/>
            </p:nvSpPr>
            <p:spPr>
              <a:xfrm rot="19800000">
                <a:off x="1334548" y="3308862"/>
                <a:ext cx="1576124" cy="1576124"/>
              </a:xfrm>
              <a:prstGeom prst="ellips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9000000">
                <a:off x="2262585" y="4547455"/>
                <a:ext cx="478372" cy="412390"/>
              </a:xfrm>
              <a:prstGeom prst="triangl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333416" y="3315945"/>
              <a:ext cx="1576252" cy="1560853"/>
            </a:xfrm>
            <a:prstGeom prst="rect">
              <a:avLst/>
            </a:prstGeom>
            <a:noFill/>
          </p:spPr>
          <p:txBody>
            <a:bodyPr wrap="none" lIns="36000" tIns="0" rIns="36000" bIns="10800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Self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Study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Habit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343492" y="3079867"/>
            <a:ext cx="2602402" cy="2725397"/>
            <a:chOff x="1333416" y="3304706"/>
            <a:chExt cx="1576252" cy="1650983"/>
          </a:xfrm>
        </p:grpSpPr>
        <p:grpSp>
          <p:nvGrpSpPr>
            <p:cNvPr id="41" name="그룹 40"/>
            <p:cNvGrpSpPr/>
            <p:nvPr/>
          </p:nvGrpSpPr>
          <p:grpSpPr>
            <a:xfrm>
              <a:off x="1333480" y="3304706"/>
              <a:ext cx="1576124" cy="1650983"/>
              <a:chOff x="1334548" y="3308862"/>
              <a:chExt cx="1576124" cy="1650983"/>
            </a:xfrm>
          </p:grpSpPr>
          <p:sp>
            <p:nvSpPr>
              <p:cNvPr id="43" name="타원 42"/>
              <p:cNvSpPr/>
              <p:nvPr/>
            </p:nvSpPr>
            <p:spPr>
              <a:xfrm rot="19800000">
                <a:off x="1334548" y="3308862"/>
                <a:ext cx="1576124" cy="1576124"/>
              </a:xfrm>
              <a:prstGeom prst="ellips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 rot="9000000">
                <a:off x="2262585" y="4547455"/>
                <a:ext cx="478372" cy="412390"/>
              </a:xfrm>
              <a:prstGeom prst="triangl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333416" y="3315945"/>
              <a:ext cx="1576252" cy="1560853"/>
            </a:xfrm>
            <a:prstGeom prst="rect">
              <a:avLst/>
            </a:prstGeom>
            <a:noFill/>
          </p:spPr>
          <p:txBody>
            <a:bodyPr wrap="none" lIns="36000" tIns="0" rIns="36000" bIns="10800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Easy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accessibility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55577" y="3273710"/>
            <a:ext cx="2726144" cy="2459546"/>
            <a:chOff x="1333416" y="3304706"/>
            <a:chExt cx="1576252" cy="1650983"/>
          </a:xfrm>
        </p:grpSpPr>
        <p:grpSp>
          <p:nvGrpSpPr>
            <p:cNvPr id="48" name="그룹 47"/>
            <p:cNvGrpSpPr/>
            <p:nvPr/>
          </p:nvGrpSpPr>
          <p:grpSpPr>
            <a:xfrm>
              <a:off x="1333480" y="3304706"/>
              <a:ext cx="1576124" cy="1650983"/>
              <a:chOff x="1334548" y="3308862"/>
              <a:chExt cx="1576124" cy="1650983"/>
            </a:xfrm>
          </p:grpSpPr>
          <p:sp>
            <p:nvSpPr>
              <p:cNvPr id="50" name="타원 49"/>
              <p:cNvSpPr/>
              <p:nvPr/>
            </p:nvSpPr>
            <p:spPr>
              <a:xfrm rot="19800000">
                <a:off x="1334548" y="3308862"/>
                <a:ext cx="1576124" cy="1576124"/>
              </a:xfrm>
              <a:prstGeom prst="ellips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이등변 삼각형 50"/>
              <p:cNvSpPr/>
              <p:nvPr/>
            </p:nvSpPr>
            <p:spPr>
              <a:xfrm rot="9000000">
                <a:off x="2262585" y="4547455"/>
                <a:ext cx="478372" cy="412390"/>
              </a:xfrm>
              <a:prstGeom prst="triangle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333416" y="3315945"/>
              <a:ext cx="1576252" cy="1560853"/>
            </a:xfrm>
            <a:prstGeom prst="rect">
              <a:avLst/>
            </a:prstGeom>
            <a:noFill/>
          </p:spPr>
          <p:txBody>
            <a:bodyPr wrap="none" lIns="36000" tIns="0" rIns="36000" bIns="10800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Helpful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Coding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ko-KR" sz="3500" spc="-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Education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47709" y="1932616"/>
            <a:ext cx="6848583" cy="558438"/>
          </a:xfrm>
          <a:prstGeom prst="rect">
            <a:avLst/>
          </a:prstGeom>
          <a:noFill/>
        </p:spPr>
        <p:txBody>
          <a:bodyPr wrap="none" lIns="0" tIns="36000" rIns="0" bIns="0" rtlCol="0" anchor="ctr">
            <a:noAutofit/>
          </a:bodyPr>
          <a:lstStyle>
            <a:defPPr>
              <a:defRPr lang="ko-KR"/>
            </a:defPPr>
            <a:lvl1pPr algn="ctr">
              <a:defRPr sz="3200" b="1" spc="-6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defRPr>
            </a:lvl1pPr>
          </a:lstStyle>
          <a:p>
            <a:r>
              <a:rPr lang="en-US" altLang="ko-KR" sz="3600" spc="-50" dirty="0">
                <a:solidFill>
                  <a:schemeClr val="bg1"/>
                </a:solidFill>
              </a:rPr>
              <a:t>Future Usefulness</a:t>
            </a:r>
            <a:endParaRPr lang="ko-KR" altLang="en-US" sz="3600" spc="-50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884601F-7A3B-44D0-A1F6-6EAEECA6199D}"/>
              </a:ext>
            </a:extLst>
          </p:cNvPr>
          <p:cNvSpPr/>
          <p:nvPr/>
        </p:nvSpPr>
        <p:spPr>
          <a:xfrm>
            <a:off x="179512" y="6273316"/>
            <a:ext cx="968197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41754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4"/>
                  <a:srcRect/>
                  <a:tile tx="0" ty="0" sx="20000" sy="20000" flip="none" algn="tl"/>
                </a:blipFill>
                <a:latin typeface="+mn-ea"/>
              </a:rPr>
              <a:t>Demonstration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E1387-A465-4788-9A8B-5F336371C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33278"/>
            <a:ext cx="5598263" cy="1791444"/>
          </a:xfrm>
          <a:prstGeom prst="rect">
            <a:avLst/>
          </a:prstGeom>
        </p:spPr>
      </p:pic>
      <p:pic>
        <p:nvPicPr>
          <p:cNvPr id="2" name="ㅅㅅㅅ">
            <a:hlinkClick r:id="" action="ppaction://media"/>
            <a:extLst>
              <a:ext uri="{FF2B5EF4-FFF2-40B4-BE49-F238E27FC236}">
                <a16:creationId xmlns:a16="http://schemas.microsoft.com/office/drawing/2014/main" id="{8CAFC2F7-F869-4195-878D-A873FC0A77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56792"/>
            <a:ext cx="9144000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2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41754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4"/>
                  <a:srcRect/>
                  <a:tile tx="0" ty="0" sx="20000" sy="20000" flip="none" algn="tl"/>
                </a:blipFill>
                <a:latin typeface="+mn-ea"/>
              </a:rPr>
              <a:t>Demonstration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3E1387-A465-4788-9A8B-5F336371C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33278"/>
            <a:ext cx="5598263" cy="1791444"/>
          </a:xfrm>
          <a:prstGeom prst="rect">
            <a:avLst/>
          </a:prstGeom>
        </p:spPr>
      </p:pic>
      <p:pic>
        <p:nvPicPr>
          <p:cNvPr id="2" name="ㅅ">
            <a:hlinkClick r:id="" action="ppaction://media"/>
            <a:extLst>
              <a:ext uri="{FF2B5EF4-FFF2-40B4-BE49-F238E27FC236}">
                <a16:creationId xmlns:a16="http://schemas.microsoft.com/office/drawing/2014/main" id="{06BC5D71-F2AF-4916-B674-F510F1562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304764"/>
            <a:ext cx="9144000" cy="469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41754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4"/>
                  <a:srcRect/>
                  <a:tile tx="0" ty="0" sx="20000" sy="20000" flip="none" algn="tl"/>
                </a:blipFill>
                <a:latin typeface="+mn-ea"/>
              </a:rPr>
              <a:t>Demonstration</a:t>
            </a:r>
          </a:p>
        </p:txBody>
      </p:sp>
      <p:pic>
        <p:nvPicPr>
          <p:cNvPr id="4" name="그림 3">
            <a:hlinkClick r:id="rId5" action="ppaction://hlinkfile"/>
            <a:extLst>
              <a:ext uri="{FF2B5EF4-FFF2-40B4-BE49-F238E27FC236}">
                <a16:creationId xmlns:a16="http://schemas.microsoft.com/office/drawing/2014/main" id="{4B3E1387-A465-4788-9A8B-5F336371C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33278"/>
            <a:ext cx="5598263" cy="1791444"/>
          </a:xfrm>
          <a:prstGeom prst="rect">
            <a:avLst/>
          </a:prstGeom>
        </p:spPr>
      </p:pic>
      <p:pic>
        <p:nvPicPr>
          <p:cNvPr id="2" name="ㅅㅅ">
            <a:hlinkClick r:id="" action="ppaction://media"/>
            <a:extLst>
              <a:ext uri="{FF2B5EF4-FFF2-40B4-BE49-F238E27FC236}">
                <a16:creationId xmlns:a16="http://schemas.microsoft.com/office/drawing/2014/main" id="{EFA63E6B-B4E7-4827-9DA1-985528BBB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556" y="1340768"/>
            <a:ext cx="9144000" cy="47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552" y="2185857"/>
            <a:ext cx="8352928" cy="9475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5200" b="1" spc="-30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Thanks for Listening</a:t>
            </a:r>
            <a:endParaRPr lang="ko-KR" altLang="en-US" sz="5200" b="1" spc="-30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F2DCEF-4B7E-4090-AB6A-581559AC9154}"/>
              </a:ext>
            </a:extLst>
          </p:cNvPr>
          <p:cNvSpPr/>
          <p:nvPr/>
        </p:nvSpPr>
        <p:spPr>
          <a:xfrm>
            <a:off x="143508" y="6165304"/>
            <a:ext cx="1188132" cy="540060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5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610692" y="1724791"/>
            <a:ext cx="2698433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34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CONTENTS</a:t>
            </a:r>
            <a:endParaRPr lang="ko-KR" altLang="en-US" sz="3400" spc="-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427985" y="2963412"/>
            <a:ext cx="4766774" cy="553998"/>
            <a:chOff x="3604338" y="2887233"/>
            <a:chExt cx="4014272" cy="486933"/>
          </a:xfrm>
        </p:grpSpPr>
        <p:sp>
          <p:nvSpPr>
            <p:cNvPr id="24" name="TextBox 23"/>
            <p:cNvSpPr txBox="1"/>
            <p:nvPr/>
          </p:nvSpPr>
          <p:spPr>
            <a:xfrm>
              <a:off x="4028821" y="2887233"/>
              <a:ext cx="3589789" cy="48693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3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Topic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/>
            <a:srcRect t="4228" b="82415"/>
            <a:stretch/>
          </p:blipFill>
          <p:spPr>
            <a:xfrm>
              <a:off x="3604338" y="3004298"/>
              <a:ext cx="548688" cy="290692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4427985" y="3462076"/>
            <a:ext cx="4751787" cy="553998"/>
            <a:chOff x="3604338" y="3305463"/>
            <a:chExt cx="4001651" cy="438306"/>
          </a:xfrm>
        </p:grpSpPr>
        <p:sp>
          <p:nvSpPr>
            <p:cNvPr id="34" name="TextBox 33"/>
            <p:cNvSpPr txBox="1"/>
            <p:nvPr/>
          </p:nvSpPr>
          <p:spPr>
            <a:xfrm>
              <a:off x="4016200" y="3305463"/>
              <a:ext cx="3589789" cy="4383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3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Design</a:t>
              </a: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3" cstate="print"/>
            <a:srcRect t="22231" b="64441"/>
            <a:stretch/>
          </p:blipFill>
          <p:spPr>
            <a:xfrm>
              <a:off x="3604338" y="3396092"/>
              <a:ext cx="548688" cy="290083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427985" y="3995729"/>
            <a:ext cx="4741397" cy="553998"/>
            <a:chOff x="3604338" y="3705148"/>
            <a:chExt cx="3992902" cy="442664"/>
          </a:xfrm>
        </p:grpSpPr>
        <p:sp>
          <p:nvSpPr>
            <p:cNvPr id="37" name="TextBox 36"/>
            <p:cNvSpPr txBox="1"/>
            <p:nvPr/>
          </p:nvSpPr>
          <p:spPr>
            <a:xfrm>
              <a:off x="4007451" y="3705148"/>
              <a:ext cx="3589789" cy="442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3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Technology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" cstate="print"/>
            <a:srcRect t="41247" b="45332"/>
            <a:stretch/>
          </p:blipFill>
          <p:spPr>
            <a:xfrm>
              <a:off x="3604338" y="3810001"/>
              <a:ext cx="548688" cy="29210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4427985" y="4517056"/>
            <a:ext cx="4716015" cy="553998"/>
            <a:chOff x="3604338" y="4151440"/>
            <a:chExt cx="3971527" cy="463684"/>
          </a:xfrm>
        </p:grpSpPr>
        <p:sp>
          <p:nvSpPr>
            <p:cNvPr id="40" name="TextBox 39"/>
            <p:cNvSpPr txBox="1"/>
            <p:nvPr/>
          </p:nvSpPr>
          <p:spPr>
            <a:xfrm>
              <a:off x="3986076" y="4151440"/>
              <a:ext cx="3589789" cy="4636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3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Usefulness</a:t>
              </a: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/>
            <a:srcRect t="60357" b="25183"/>
            <a:stretch/>
          </p:blipFill>
          <p:spPr>
            <a:xfrm>
              <a:off x="3604338" y="4225927"/>
              <a:ext cx="548688" cy="314711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427985" y="5003824"/>
            <a:ext cx="4716015" cy="553998"/>
            <a:chOff x="3604338" y="4544495"/>
            <a:chExt cx="3971527" cy="482073"/>
          </a:xfrm>
        </p:grpSpPr>
        <p:sp>
          <p:nvSpPr>
            <p:cNvPr id="43" name="TextBox 42"/>
            <p:cNvSpPr txBox="1"/>
            <p:nvPr/>
          </p:nvSpPr>
          <p:spPr>
            <a:xfrm>
              <a:off x="3986076" y="4544495"/>
              <a:ext cx="3589789" cy="4820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30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Demonstration</a:t>
              </a: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 cstate="print"/>
            <a:srcRect t="79176" b="7404"/>
            <a:stretch/>
          </p:blipFill>
          <p:spPr>
            <a:xfrm>
              <a:off x="3604338" y="4635500"/>
              <a:ext cx="548688" cy="29210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4E3D3F-2036-4D8F-8370-DB9CDAA37D69}"/>
              </a:ext>
            </a:extLst>
          </p:cNvPr>
          <p:cNvSpPr/>
          <p:nvPr/>
        </p:nvSpPr>
        <p:spPr>
          <a:xfrm>
            <a:off x="107504" y="6237312"/>
            <a:ext cx="1008112" cy="4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3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135396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Topic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F17CF-9DC9-4139-AF9B-E90BEF311820}"/>
              </a:ext>
            </a:extLst>
          </p:cNvPr>
          <p:cNvSpPr txBox="1"/>
          <p:nvPr/>
        </p:nvSpPr>
        <p:spPr>
          <a:xfrm>
            <a:off x="1979712" y="983845"/>
            <a:ext cx="4536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Web Study Homepage</a:t>
            </a:r>
            <a:endParaRPr lang="ko-KR" altLang="en-US" sz="2500" dirty="0"/>
          </a:p>
        </p:txBody>
      </p:sp>
      <p:pic>
        <p:nvPicPr>
          <p:cNvPr id="4" name="그림 3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F30C5A5-F770-4839-A61A-989A475CDD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" y="1664804"/>
            <a:ext cx="9144000" cy="49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9D0CF6E-0E85-4F77-915F-92AF495EA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366" y="1466908"/>
            <a:ext cx="4915159" cy="3932126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200" b="1" kern="12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545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EDD7FD4-F029-468F-8666-9A8C7B823E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40" y="1880828"/>
            <a:ext cx="5647960" cy="357202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505677" y="914400"/>
            <a:ext cx="27432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200" b="1" kern="12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44685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135396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Design </a:t>
            </a:r>
            <a:r>
              <a:rPr lang="ko-KR" altLang="en-US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①</a:t>
            </a:r>
            <a:endParaRPr lang="en-US" altLang="ko-KR" sz="4500" b="1" spc="-5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pic>
        <p:nvPicPr>
          <p:cNvPr id="7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24A4F37-A63F-4309-9AF6-29D4F8862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" y="1232756"/>
            <a:ext cx="9144000" cy="492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2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135396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Design </a:t>
            </a:r>
            <a:r>
              <a:rPr lang="ko-KR" altLang="en-US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①</a:t>
            </a:r>
            <a:endParaRPr lang="en-US" altLang="ko-KR" sz="4500" b="1" spc="-5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pic>
        <p:nvPicPr>
          <p:cNvPr id="3" name="그림 2" descr="스크린샷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E3863324-3673-464E-9455-F4460BBBC9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48" y="908720"/>
            <a:ext cx="4379941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9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135396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Design </a:t>
            </a:r>
            <a:r>
              <a:rPr lang="ko-KR" altLang="en-US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①</a:t>
            </a:r>
            <a:endParaRPr lang="en-US" altLang="ko-KR" sz="4500" b="1" spc="-5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C2BBE4-76A6-444D-B4A0-80F8EEEBEF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08720"/>
            <a:ext cx="3609268" cy="58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8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52"/>
          <p:cNvSpPr txBox="1"/>
          <p:nvPr/>
        </p:nvSpPr>
        <p:spPr>
          <a:xfrm>
            <a:off x="107504" y="-99392"/>
            <a:ext cx="6992989" cy="807324"/>
          </a:xfrm>
          <a:prstGeom prst="rect">
            <a:avLst/>
          </a:prstGeom>
          <a:noFill/>
        </p:spPr>
        <p:txBody>
          <a:bodyPr wrap="none" lIns="540000" tIns="180000" rIns="0" bIns="0" rtlCol="0" anchor="ctr">
            <a:noAutofit/>
          </a:bodyPr>
          <a:lstStyle/>
          <a:p>
            <a:r>
              <a:rPr lang="en-US" altLang="ko-KR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Design </a:t>
            </a:r>
            <a:r>
              <a:rPr lang="ko-KR" altLang="en-US" sz="4500" b="1" spc="-50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+mn-ea"/>
              </a:rPr>
              <a:t>②</a:t>
            </a:r>
            <a:endParaRPr lang="en-US" altLang="ko-KR" sz="4500" b="1" spc="-50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+mn-ea"/>
            </a:endParaRPr>
          </a:p>
        </p:txBody>
      </p:sp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D3AAD63-3D6B-4306-9D07-A750D0C7B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860"/>
            <a:ext cx="9144000" cy="48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92</Words>
  <Application>Microsoft Office PowerPoint</Application>
  <PresentationFormat>화면 슬라이드 쇼(4:3)</PresentationFormat>
  <Paragraphs>49</Paragraphs>
  <Slides>16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Administrator</cp:lastModifiedBy>
  <cp:revision>154</cp:revision>
  <dcterms:created xsi:type="dcterms:W3CDTF">2015-03-27T04:47:41Z</dcterms:created>
  <dcterms:modified xsi:type="dcterms:W3CDTF">2017-12-18T14:55:40Z</dcterms:modified>
</cp:coreProperties>
</file>